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63" r:id="rId2"/>
    <p:sldId id="260" r:id="rId3"/>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2" autoAdjust="0"/>
    <p:restoredTop sz="92177" autoAdjust="0"/>
  </p:normalViewPr>
  <p:slideViewPr>
    <p:cSldViewPr snapToGrid="0" snapToObjects="1">
      <p:cViewPr varScale="1">
        <p:scale>
          <a:sx n="27" d="100"/>
          <a:sy n="27" d="100"/>
        </p:scale>
        <p:origin x="-1736" y="-160"/>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5/28/15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5/28/15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195390"/>
          </a:xfrm>
          <a:prstGeom prst="rect">
            <a:avLst/>
          </a:prstGeom>
          <a:noFill/>
          <a:ln w="28575" cmpd="sng">
            <a:noFill/>
          </a:ln>
        </p:spPr>
        <p:txBody>
          <a:bodyPr wrap="square" lIns="329104" tIns="164551" rIns="329104" bIns="164551" rtlCol="0">
            <a:spAutoFit/>
          </a:bodyPr>
          <a:lstStyle/>
          <a:p>
            <a:pPr algn="ctr">
              <a:lnSpc>
                <a:spcPct val="90000"/>
              </a:lnSpc>
            </a:pPr>
            <a:r>
              <a:rPr lang="en-US" sz="4000" b="1" dirty="0" smtClean="0">
                <a:latin typeface="Helvetica"/>
                <a:cs typeface="Helvetica"/>
              </a:rPr>
              <a:t>Learn More</a:t>
            </a:r>
          </a:p>
          <a:p>
            <a:pPr algn="ctr">
              <a:lnSpc>
                <a:spcPct val="90000"/>
              </a:lnSpc>
            </a:pPr>
            <a:endParaRPr lang="en-US" sz="1000" dirty="0" smtClean="0">
              <a:latin typeface="Helvetica"/>
              <a:cs typeface="Helvetica"/>
            </a:endParaRPr>
          </a:p>
          <a:p>
            <a:pPr algn="ctr">
              <a:lnSpc>
                <a:spcPct val="90000"/>
              </a:lnSpc>
            </a:pPr>
            <a:r>
              <a:rPr lang="en-US" sz="2800" dirty="0" smtClean="0">
                <a:latin typeface="Helvetica"/>
                <a:cs typeface="Helvetica"/>
              </a:rPr>
              <a:t>For more information about DRS visit:</a:t>
            </a:r>
            <a:endParaRPr lang="en-US" sz="2800" dirty="0">
              <a:latin typeface="Helvetica"/>
              <a:cs typeface="Helvetica"/>
            </a:endParaRPr>
          </a:p>
          <a:p>
            <a:pPr marL="457200" indent="-457200" algn="ctr">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gn="ctr">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10133968"/>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DRS uses three types of collections to support the community hierarchy:</a:t>
            </a:r>
          </a:p>
          <a:p>
            <a:pPr marL="457200" indent="-457200" algn="just">
              <a:lnSpc>
                <a:spcPct val="110000"/>
              </a:lnSpc>
              <a:buFont typeface="Arial"/>
              <a:buChar char="•"/>
            </a:pPr>
            <a:r>
              <a:rPr lang="en-US" sz="28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800" dirty="0">
                <a:latin typeface="Helvetica"/>
                <a:cs typeface="Helvetica"/>
              </a:rPr>
              <a:t>Ordinary Collection: A typical cluster of files.</a:t>
            </a:r>
          </a:p>
          <a:p>
            <a:pPr algn="just">
              <a:lnSpc>
                <a:spcPct val="110000"/>
              </a:lnSpc>
            </a:pPr>
            <a:r>
              <a:rPr lang="en-US" sz="2800" dirty="0" smtClean="0">
                <a:latin typeface="Helvetica"/>
                <a:cs typeface="Helvetica"/>
              </a:rPr>
              <a:t>  The </a:t>
            </a:r>
            <a:r>
              <a:rPr lang="en-US" sz="280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110000"/>
              </a:lnSpc>
            </a:pPr>
            <a:r>
              <a:rPr lang="en-US" sz="2800" dirty="0">
                <a:latin typeface="Helvetica"/>
                <a:cs typeface="Helvetica"/>
              </a:rPr>
              <a:t>Faculty users are connected to communities, allowing files stored in Smart Collections to be dynamically connected to the community hierarchy. </a:t>
            </a:r>
          </a:p>
          <a:p>
            <a:pPr algn="just">
              <a:lnSpc>
                <a:spcPct val="110000"/>
              </a:lnSpc>
            </a:pPr>
            <a:r>
              <a:rPr lang="en-US" sz="2800" dirty="0" smtClean="0">
                <a:latin typeface="Helvetica"/>
                <a:cs typeface="Helvetica"/>
              </a:rPr>
              <a:t>   Homepage </a:t>
            </a:r>
            <a:r>
              <a:rPr lang="en-US" sz="2800" dirty="0">
                <a:latin typeface="Helvetica"/>
                <a:cs typeface="Helvetica"/>
              </a:rPr>
              <a:t>Featured Content and community collections that serve up the faculty users' scholarly content are not really collections; they are aggregations of the content stored in faculty smart collections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774136"/>
            <a:ext cx="9481764" cy="6585309"/>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options</a:t>
            </a:r>
            <a:r>
              <a:rPr lang="en-US" sz="2800" dirty="0" smtClean="0">
                <a:latin typeface="Helvetica"/>
                <a:cs typeface="Helvetica"/>
              </a:rPr>
              <a:t>.</a:t>
            </a:r>
          </a:p>
          <a:p>
            <a:pPr marL="457200" indent="-457200">
              <a:lnSpc>
                <a:spcPct val="110000"/>
              </a:lnSpc>
              <a:buFont typeface="Arial"/>
              <a:buChar char="•"/>
            </a:pPr>
            <a:endParaRPr lang="en-US" sz="800" dirty="0" smtClean="0">
              <a:latin typeface="Helvetica"/>
              <a:cs typeface="Helvetica"/>
            </a:endParaRPr>
          </a:p>
          <a:p>
            <a:pPr>
              <a:lnSpc>
                <a:spcPct val="90000"/>
              </a:lnSpc>
            </a:pPr>
            <a:r>
              <a:rPr lang="en-US" sz="3600" b="1" dirty="0" smtClean="0">
                <a:latin typeface="Helvetica"/>
                <a:cs typeface="Helvetica"/>
              </a:rPr>
              <a:t>Disadvantages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The DRS Community Structure</a:t>
            </a:r>
          </a:p>
          <a:p>
            <a:pPr algn="just">
              <a:lnSpc>
                <a:spcPct val="90000"/>
              </a:lnSpc>
            </a:pPr>
            <a:endParaRPr lang="en-US" sz="1400" dirty="0" smtClean="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scholarly, administrative, and archival assets created as part of Northeastern University's mission. Early on in the development of the DRS we recognized a need to highlight the scholarly content, primarily research publications, presentations, datasets, and theses and dissertations. In order to isolate the scholarly content stored in faculty collections, we decided to model the DRS collection structure after the Northeastern community structure and create relationships between the faculty, their scholarly collections, and their respective NU communities, effectively allowing the DRS to query collections for just highlighted scholarly content deposited by faculty.</a:t>
            </a:r>
          </a:p>
          <a:p>
            <a:pPr algn="just">
              <a:lnSpc>
                <a:spcPct val="110000"/>
              </a:lnSpc>
            </a:pPr>
            <a:r>
              <a:rPr lang="en-US" sz="2800" dirty="0" smtClean="0">
                <a:latin typeface="Helvetica"/>
                <a:cs typeface="Helvetica"/>
              </a:rPr>
              <a:t>       The </a:t>
            </a:r>
            <a:r>
              <a:rPr lang="en-US" sz="28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16" name="Picture 15" descr="NUgraph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pic>
        <p:nvPicPr>
          <p:cNvPr id="5" name="Picture 4" descr="screenshot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9741" y="20114958"/>
            <a:ext cx="9853574" cy="4824374"/>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
        <p:nvSpPr>
          <p:cNvPr id="10" name="Right Arrow 9"/>
          <p:cNvSpPr/>
          <p:nvPr/>
        </p:nvSpPr>
        <p:spPr>
          <a:xfrm>
            <a:off x="12279469" y="14269980"/>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8903</TotalTime>
  <Words>569</Words>
  <Application>Microsoft Macintosh PowerPoint</Application>
  <PresentationFormat>Custom</PresentationFormat>
  <Paragraphs>51</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109</cp:revision>
  <dcterms:created xsi:type="dcterms:W3CDTF">2015-04-30T21:08:20Z</dcterms:created>
  <dcterms:modified xsi:type="dcterms:W3CDTF">2015-05-28T11:27:16Z</dcterms:modified>
</cp:coreProperties>
</file>